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58" r:id="rId6"/>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smtClean="0"/>
              <a:t>Spustelėję redag. ruoš. pavad. stilių</a:t>
            </a:r>
            <a:endParaRPr lang="lt-LT"/>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smtClean="0"/>
              <a:t>Spustelėję redag. ruoš. paantrš. stilių</a:t>
            </a:r>
            <a:endParaRPr lang="lt-LT"/>
          </a:p>
        </p:txBody>
      </p:sp>
      <p:sp>
        <p:nvSpPr>
          <p:cNvPr id="4" name="Datos vietos rezervavimo ženklas 3"/>
          <p:cNvSpPr>
            <a:spLocks noGrp="1"/>
          </p:cNvSpPr>
          <p:nvPr>
            <p:ph type="dt" sz="half" idx="10"/>
          </p:nvPr>
        </p:nvSpPr>
        <p:spPr/>
        <p:txBody>
          <a:bodyPr/>
          <a:lstStyle/>
          <a:p>
            <a:fld id="{4F577ED6-A226-40AF-B1B5-C9AD0DC65D35}" type="datetimeFigureOut">
              <a:rPr lang="lt-LT" smtClean="0"/>
              <a:t>2020-11-13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923481A-97EE-4DF5-83E6-E363F092116A}" type="slidenum">
              <a:rPr lang="lt-LT" smtClean="0"/>
              <a:t>‹#›</a:t>
            </a:fld>
            <a:endParaRPr lang="lt-LT"/>
          </a:p>
        </p:txBody>
      </p:sp>
    </p:spTree>
    <p:extLst>
      <p:ext uri="{BB962C8B-B14F-4D97-AF65-F5344CB8AC3E}">
        <p14:creationId xmlns:p14="http://schemas.microsoft.com/office/powerpoint/2010/main" val="3533739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4F577ED6-A226-40AF-B1B5-C9AD0DC65D35}" type="datetimeFigureOut">
              <a:rPr lang="lt-LT" smtClean="0"/>
              <a:t>2020-11-13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923481A-97EE-4DF5-83E6-E363F092116A}" type="slidenum">
              <a:rPr lang="lt-LT" smtClean="0"/>
              <a:t>‹#›</a:t>
            </a:fld>
            <a:endParaRPr lang="lt-LT"/>
          </a:p>
        </p:txBody>
      </p:sp>
    </p:spTree>
    <p:extLst>
      <p:ext uri="{BB962C8B-B14F-4D97-AF65-F5344CB8AC3E}">
        <p14:creationId xmlns:p14="http://schemas.microsoft.com/office/powerpoint/2010/main" val="409463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4F577ED6-A226-40AF-B1B5-C9AD0DC65D35}" type="datetimeFigureOut">
              <a:rPr lang="lt-LT" smtClean="0"/>
              <a:t>2020-11-13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923481A-97EE-4DF5-83E6-E363F092116A}" type="slidenum">
              <a:rPr lang="lt-LT" smtClean="0"/>
              <a:t>‹#›</a:t>
            </a:fld>
            <a:endParaRPr lang="lt-LT"/>
          </a:p>
        </p:txBody>
      </p:sp>
    </p:spTree>
    <p:extLst>
      <p:ext uri="{BB962C8B-B14F-4D97-AF65-F5344CB8AC3E}">
        <p14:creationId xmlns:p14="http://schemas.microsoft.com/office/powerpoint/2010/main" val="1753963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4F577ED6-A226-40AF-B1B5-C9AD0DC65D35}" type="datetimeFigureOut">
              <a:rPr lang="lt-LT" smtClean="0"/>
              <a:t>2020-11-13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923481A-97EE-4DF5-83E6-E363F092116A}" type="slidenum">
              <a:rPr lang="lt-LT" smtClean="0"/>
              <a:t>‹#›</a:t>
            </a:fld>
            <a:endParaRPr lang="lt-LT"/>
          </a:p>
        </p:txBody>
      </p:sp>
    </p:spTree>
    <p:extLst>
      <p:ext uri="{BB962C8B-B14F-4D97-AF65-F5344CB8AC3E}">
        <p14:creationId xmlns:p14="http://schemas.microsoft.com/office/powerpoint/2010/main" val="1585166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smtClean="0"/>
              <a:t>Spustelėję redag. ruoš. teksto stilių</a:t>
            </a:r>
          </a:p>
        </p:txBody>
      </p:sp>
      <p:sp>
        <p:nvSpPr>
          <p:cNvPr id="4" name="Datos vietos rezervavimo ženklas 3"/>
          <p:cNvSpPr>
            <a:spLocks noGrp="1"/>
          </p:cNvSpPr>
          <p:nvPr>
            <p:ph type="dt" sz="half" idx="10"/>
          </p:nvPr>
        </p:nvSpPr>
        <p:spPr/>
        <p:txBody>
          <a:bodyPr/>
          <a:lstStyle/>
          <a:p>
            <a:fld id="{4F577ED6-A226-40AF-B1B5-C9AD0DC65D35}" type="datetimeFigureOut">
              <a:rPr lang="lt-LT" smtClean="0"/>
              <a:t>2020-11-13</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E923481A-97EE-4DF5-83E6-E363F092116A}" type="slidenum">
              <a:rPr lang="lt-LT" smtClean="0"/>
              <a:t>‹#›</a:t>
            </a:fld>
            <a:endParaRPr lang="lt-LT"/>
          </a:p>
        </p:txBody>
      </p:sp>
    </p:spTree>
    <p:extLst>
      <p:ext uri="{BB962C8B-B14F-4D97-AF65-F5344CB8AC3E}">
        <p14:creationId xmlns:p14="http://schemas.microsoft.com/office/powerpoint/2010/main" val="1325747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838200" y="1825625"/>
            <a:ext cx="5181600" cy="435133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6172200" y="1825625"/>
            <a:ext cx="5181600" cy="435133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4F577ED6-A226-40AF-B1B5-C9AD0DC65D35}" type="datetimeFigureOut">
              <a:rPr lang="lt-LT" smtClean="0"/>
              <a:t>2020-11-13</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E923481A-97EE-4DF5-83E6-E363F092116A}" type="slidenum">
              <a:rPr lang="lt-LT" smtClean="0"/>
              <a:t>‹#›</a:t>
            </a:fld>
            <a:endParaRPr lang="lt-LT"/>
          </a:p>
        </p:txBody>
      </p:sp>
    </p:spTree>
    <p:extLst>
      <p:ext uri="{BB962C8B-B14F-4D97-AF65-F5344CB8AC3E}">
        <p14:creationId xmlns:p14="http://schemas.microsoft.com/office/powerpoint/2010/main" val="1074164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4F577ED6-A226-40AF-B1B5-C9AD0DC65D35}" type="datetimeFigureOut">
              <a:rPr lang="lt-LT" smtClean="0"/>
              <a:t>2020-11-13</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E923481A-97EE-4DF5-83E6-E363F092116A}" type="slidenum">
              <a:rPr lang="lt-LT" smtClean="0"/>
              <a:t>‹#›</a:t>
            </a:fld>
            <a:endParaRPr lang="lt-LT"/>
          </a:p>
        </p:txBody>
      </p:sp>
    </p:spTree>
    <p:extLst>
      <p:ext uri="{BB962C8B-B14F-4D97-AF65-F5344CB8AC3E}">
        <p14:creationId xmlns:p14="http://schemas.microsoft.com/office/powerpoint/2010/main" val="3010129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4F577ED6-A226-40AF-B1B5-C9AD0DC65D35}" type="datetimeFigureOut">
              <a:rPr lang="lt-LT" smtClean="0"/>
              <a:t>2020-11-13</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E923481A-97EE-4DF5-83E6-E363F092116A}" type="slidenum">
              <a:rPr lang="lt-LT" smtClean="0"/>
              <a:t>‹#›</a:t>
            </a:fld>
            <a:endParaRPr lang="lt-LT"/>
          </a:p>
        </p:txBody>
      </p:sp>
    </p:spTree>
    <p:extLst>
      <p:ext uri="{BB962C8B-B14F-4D97-AF65-F5344CB8AC3E}">
        <p14:creationId xmlns:p14="http://schemas.microsoft.com/office/powerpoint/2010/main" val="405395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4F577ED6-A226-40AF-B1B5-C9AD0DC65D35}" type="datetimeFigureOut">
              <a:rPr lang="lt-LT" smtClean="0"/>
              <a:t>2020-11-13</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E923481A-97EE-4DF5-83E6-E363F092116A}" type="slidenum">
              <a:rPr lang="lt-LT" smtClean="0"/>
              <a:t>‹#›</a:t>
            </a:fld>
            <a:endParaRPr lang="lt-LT"/>
          </a:p>
        </p:txBody>
      </p:sp>
    </p:spTree>
    <p:extLst>
      <p:ext uri="{BB962C8B-B14F-4D97-AF65-F5344CB8AC3E}">
        <p14:creationId xmlns:p14="http://schemas.microsoft.com/office/powerpoint/2010/main" val="937807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4F577ED6-A226-40AF-B1B5-C9AD0DC65D35}" type="datetimeFigureOut">
              <a:rPr lang="lt-LT" smtClean="0"/>
              <a:t>2020-11-13</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E923481A-97EE-4DF5-83E6-E363F092116A}" type="slidenum">
              <a:rPr lang="lt-LT" smtClean="0"/>
              <a:t>‹#›</a:t>
            </a:fld>
            <a:endParaRPr lang="lt-LT"/>
          </a:p>
        </p:txBody>
      </p:sp>
    </p:spTree>
    <p:extLst>
      <p:ext uri="{BB962C8B-B14F-4D97-AF65-F5344CB8AC3E}">
        <p14:creationId xmlns:p14="http://schemas.microsoft.com/office/powerpoint/2010/main" val="46939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4F577ED6-A226-40AF-B1B5-C9AD0DC65D35}" type="datetimeFigureOut">
              <a:rPr lang="lt-LT" smtClean="0"/>
              <a:t>2020-11-13</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E923481A-97EE-4DF5-83E6-E363F092116A}" type="slidenum">
              <a:rPr lang="lt-LT" smtClean="0"/>
              <a:t>‹#›</a:t>
            </a:fld>
            <a:endParaRPr lang="lt-LT"/>
          </a:p>
        </p:txBody>
      </p:sp>
    </p:spTree>
    <p:extLst>
      <p:ext uri="{BB962C8B-B14F-4D97-AF65-F5344CB8AC3E}">
        <p14:creationId xmlns:p14="http://schemas.microsoft.com/office/powerpoint/2010/main" val="913562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77ED6-A226-40AF-B1B5-C9AD0DC65D35}" type="datetimeFigureOut">
              <a:rPr lang="lt-LT" smtClean="0"/>
              <a:t>2020-11-13</a:t>
            </a:fld>
            <a:endParaRPr lang="lt-LT"/>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23481A-97EE-4DF5-83E6-E363F092116A}" type="slidenum">
              <a:rPr lang="lt-LT" smtClean="0"/>
              <a:t>‹#›</a:t>
            </a:fld>
            <a:endParaRPr lang="lt-LT"/>
          </a:p>
        </p:txBody>
      </p:sp>
    </p:spTree>
    <p:extLst>
      <p:ext uri="{BB962C8B-B14F-4D97-AF65-F5344CB8AC3E}">
        <p14:creationId xmlns:p14="http://schemas.microsoft.com/office/powerpoint/2010/main" val="38117860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p:txBody>
          <a:bodyPr>
            <a:normAutofit/>
          </a:bodyPr>
          <a:lstStyle/>
          <a:p>
            <a:r>
              <a:rPr lang="lt-LT" sz="2800" dirty="0" err="1" smtClean="0">
                <a:latin typeface="Times New Roman" panose="02020603050405020304" pitchFamily="18" charset="0"/>
                <a:cs typeface="Times New Roman" panose="02020603050405020304" pitchFamily="18" charset="0"/>
              </a:rPr>
              <a:t>Erasmus</a:t>
            </a:r>
            <a:r>
              <a:rPr lang="lt-LT" sz="2800" dirty="0" smtClean="0">
                <a:latin typeface="Times New Roman" panose="02020603050405020304" pitchFamily="18" charset="0"/>
                <a:cs typeface="Times New Roman" panose="02020603050405020304" pitchFamily="18" charset="0"/>
              </a:rPr>
              <a:t>+ 2 pagrindinio veiksmo bendrojo ugdymo sektoriaus </a:t>
            </a:r>
            <a:r>
              <a:rPr lang="en-US" sz="2800" dirty="0" smtClean="0">
                <a:latin typeface="Times New Roman" panose="02020603050405020304" pitchFamily="18" charset="0"/>
                <a:cs typeface="Times New Roman" panose="02020603050405020304" pitchFamily="18" charset="0"/>
              </a:rPr>
              <a:t>M</a:t>
            </a:r>
            <a:r>
              <a:rPr lang="lt-LT" sz="2800" dirty="0" err="1" smtClean="0">
                <a:latin typeface="Times New Roman" panose="02020603050405020304" pitchFamily="18" charset="0"/>
                <a:cs typeface="Times New Roman" panose="02020603050405020304" pitchFamily="18" charset="0"/>
              </a:rPr>
              <a:t>okyklų</a:t>
            </a:r>
            <a:r>
              <a:rPr lang="lt-LT" sz="2800" dirty="0" smtClean="0">
                <a:latin typeface="Times New Roman" panose="02020603050405020304" pitchFamily="18" charset="0"/>
                <a:cs typeface="Times New Roman" panose="02020603050405020304" pitchFamily="18" charset="0"/>
              </a:rPr>
              <a:t> mainų partnerysčių projektas</a:t>
            </a:r>
            <a:r>
              <a:rPr lang="en-US" sz="2800" dirty="0" smtClean="0">
                <a:latin typeface="Times New Roman" panose="02020603050405020304" pitchFamily="18" charset="0"/>
                <a:cs typeface="Times New Roman" panose="02020603050405020304" pitchFamily="18" charset="0"/>
              </a:rPr>
              <a:t> </a:t>
            </a:r>
            <a:r>
              <a:rPr lang="lt-LT" sz="2800" dirty="0">
                <a:latin typeface="Times New Roman" panose="02020603050405020304" pitchFamily="18" charset="0"/>
                <a:cs typeface="Times New Roman" panose="02020603050405020304" pitchFamily="18" charset="0"/>
              </a:rPr>
              <a:t>(KA229</a:t>
            </a:r>
            <a:r>
              <a:rPr lang="lt-LT" sz="2800" dirty="0" smtClean="0">
                <a:latin typeface="Times New Roman" panose="02020603050405020304" pitchFamily="18" charset="0"/>
                <a:cs typeface="Times New Roman" panose="02020603050405020304" pitchFamily="18" charset="0"/>
              </a:rPr>
              <a:t>)</a:t>
            </a:r>
            <a:r>
              <a:rPr lang="en-US" sz="2800" dirty="0" smtClean="0">
                <a:latin typeface="Times New Roman" panose="02020603050405020304" pitchFamily="18" charset="0"/>
                <a:cs typeface="Times New Roman" panose="02020603050405020304" pitchFamily="18" charset="0"/>
              </a:rPr>
              <a:t/>
            </a:r>
            <a:br>
              <a:rPr lang="en-US" sz="2800" dirty="0" smtClean="0">
                <a:latin typeface="Times New Roman" panose="02020603050405020304" pitchFamily="18" charset="0"/>
                <a:cs typeface="Times New Roman" panose="02020603050405020304" pitchFamily="18" charset="0"/>
              </a:rPr>
            </a:br>
            <a:r>
              <a:rPr lang="en-US" sz="2000" b="1" dirty="0" err="1" smtClean="0">
                <a:latin typeface="Times New Roman" panose="02020603050405020304" pitchFamily="18" charset="0"/>
                <a:cs typeface="Times New Roman" panose="02020603050405020304" pitchFamily="18" charset="0"/>
              </a:rPr>
              <a:t>Projekto</a:t>
            </a:r>
            <a:r>
              <a:rPr lang="lt-LT"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Nr</a:t>
            </a:r>
            <a:r>
              <a:rPr lang="en-US" sz="2000" b="1" dirty="0" smtClean="0">
                <a:latin typeface="Times New Roman" panose="02020603050405020304" pitchFamily="18" charset="0"/>
                <a:cs typeface="Times New Roman" panose="02020603050405020304" pitchFamily="18" charset="0"/>
              </a:rPr>
              <a:t>. </a:t>
            </a:r>
            <a:r>
              <a:rPr lang="lt-LT" sz="2000" b="1" dirty="0" smtClean="0">
                <a:latin typeface="Times New Roman" panose="02020603050405020304" pitchFamily="18" charset="0"/>
                <a:cs typeface="Times New Roman" panose="02020603050405020304" pitchFamily="18" charset="0"/>
              </a:rPr>
              <a:t>2020-1-LT01-KA229-078107</a:t>
            </a:r>
            <a:endParaRPr lang="lt-LT" sz="2000" b="1" dirty="0">
              <a:latin typeface="Times New Roman" panose="02020603050405020304" pitchFamily="18" charset="0"/>
              <a:cs typeface="Times New Roman" panose="02020603050405020304" pitchFamily="18" charset="0"/>
            </a:endParaRPr>
          </a:p>
        </p:txBody>
      </p:sp>
      <p:sp>
        <p:nvSpPr>
          <p:cNvPr id="3" name="Antrinis pavadinimas 2"/>
          <p:cNvSpPr>
            <a:spLocks noGrp="1"/>
          </p:cNvSpPr>
          <p:nvPr>
            <p:ph type="subTitle" idx="1"/>
          </p:nvPr>
        </p:nvSpPr>
        <p:spPr/>
        <p:txBody>
          <a:bodyPr>
            <a:normAutofit/>
          </a:bodyPr>
          <a:lstStyle/>
          <a:p>
            <a:endParaRPr lang="lt-LT" sz="1800" dirty="0" smtClean="0">
              <a:latin typeface="Times New Roman" panose="02020603050405020304" pitchFamily="18" charset="0"/>
              <a:cs typeface="Times New Roman" panose="02020603050405020304" pitchFamily="18" charset="0"/>
            </a:endParaRPr>
          </a:p>
          <a:p>
            <a:r>
              <a:rPr lang="lt-LT" sz="2800" dirty="0" smtClean="0">
                <a:latin typeface="Times New Roman" panose="02020603050405020304" pitchFamily="18" charset="0"/>
                <a:cs typeface="Times New Roman" panose="02020603050405020304" pitchFamily="18" charset="0"/>
              </a:rPr>
              <a:t>„</a:t>
            </a:r>
            <a:r>
              <a:rPr lang="lt-LT" sz="2800" b="1" dirty="0">
                <a:latin typeface="Times New Roman" panose="02020603050405020304" pitchFamily="18" charset="0"/>
                <a:cs typeface="Times New Roman" panose="02020603050405020304" pitchFamily="18" charset="0"/>
              </a:rPr>
              <a:t>Healthy </a:t>
            </a:r>
            <a:r>
              <a:rPr lang="lt-LT" sz="2800" b="1" dirty="0" err="1">
                <a:latin typeface="Times New Roman" panose="02020603050405020304" pitchFamily="18" charset="0"/>
                <a:cs typeface="Times New Roman" panose="02020603050405020304" pitchFamily="18" charset="0"/>
              </a:rPr>
              <a:t>body</a:t>
            </a:r>
            <a:r>
              <a:rPr lang="lt-LT" sz="2800" b="1" dirty="0">
                <a:latin typeface="Times New Roman" panose="02020603050405020304" pitchFamily="18" charset="0"/>
                <a:cs typeface="Times New Roman" panose="02020603050405020304" pitchFamily="18" charset="0"/>
              </a:rPr>
              <a:t>, </a:t>
            </a:r>
            <a:r>
              <a:rPr lang="lt-LT" sz="2800" b="1" dirty="0" err="1">
                <a:latin typeface="Times New Roman" panose="02020603050405020304" pitchFamily="18" charset="0"/>
                <a:cs typeface="Times New Roman" panose="02020603050405020304" pitchFamily="18" charset="0"/>
              </a:rPr>
              <a:t>healthy</a:t>
            </a:r>
            <a:r>
              <a:rPr lang="lt-LT" sz="2800" b="1" dirty="0">
                <a:latin typeface="Times New Roman" panose="02020603050405020304" pitchFamily="18" charset="0"/>
                <a:cs typeface="Times New Roman" panose="02020603050405020304" pitchFamily="18" charset="0"/>
              </a:rPr>
              <a:t> </a:t>
            </a:r>
            <a:r>
              <a:rPr lang="lt-LT" sz="2800" b="1" dirty="0" err="1">
                <a:latin typeface="Times New Roman" panose="02020603050405020304" pitchFamily="18" charset="0"/>
                <a:cs typeface="Times New Roman" panose="02020603050405020304" pitchFamily="18" charset="0"/>
              </a:rPr>
              <a:t>mind</a:t>
            </a:r>
            <a:r>
              <a:rPr lang="lt-LT" sz="2800" b="1" dirty="0">
                <a:latin typeface="Times New Roman" panose="02020603050405020304" pitchFamily="18" charset="0"/>
                <a:cs typeface="Times New Roman" panose="02020603050405020304" pitchFamily="18" charset="0"/>
              </a:rPr>
              <a:t>, </a:t>
            </a:r>
            <a:r>
              <a:rPr lang="lt-LT" sz="2800" b="1" dirty="0" err="1">
                <a:latin typeface="Times New Roman" panose="02020603050405020304" pitchFamily="18" charset="0"/>
                <a:cs typeface="Times New Roman" panose="02020603050405020304" pitchFamily="18" charset="0"/>
              </a:rPr>
              <a:t>healthy</a:t>
            </a:r>
            <a:r>
              <a:rPr lang="lt-LT" sz="2800" b="1" dirty="0">
                <a:latin typeface="Times New Roman" panose="02020603050405020304" pitchFamily="18" charset="0"/>
                <a:cs typeface="Times New Roman" panose="02020603050405020304" pitchFamily="18" charset="0"/>
              </a:rPr>
              <a:t> </a:t>
            </a:r>
            <a:r>
              <a:rPr lang="lt-LT" sz="2800" b="1" dirty="0" err="1" smtClean="0">
                <a:latin typeface="Times New Roman" panose="02020603050405020304" pitchFamily="18" charset="0"/>
                <a:cs typeface="Times New Roman" panose="02020603050405020304" pitchFamily="18" charset="0"/>
              </a:rPr>
              <a:t>enviroment</a:t>
            </a:r>
            <a:r>
              <a:rPr lang="lt-LT" sz="2800" b="1" dirty="0" smtClean="0">
                <a:latin typeface="Times New Roman" panose="02020603050405020304" pitchFamily="18" charset="0"/>
                <a:cs typeface="Times New Roman" panose="02020603050405020304" pitchFamily="18" charset="0"/>
              </a:rPr>
              <a:t>“</a:t>
            </a:r>
            <a:r>
              <a:rPr lang="lt-LT" sz="2800" dirty="0" smtClean="0">
                <a:latin typeface="Times New Roman" panose="02020603050405020304" pitchFamily="18" charset="0"/>
                <a:cs typeface="Times New Roman" panose="02020603050405020304" pitchFamily="18" charset="0"/>
              </a:rPr>
              <a:t> </a:t>
            </a:r>
            <a:endParaRPr lang="lt-LT" sz="2800" dirty="0" smtClean="0">
              <a:latin typeface="Times New Roman" panose="02020603050405020304" pitchFamily="18" charset="0"/>
              <a:cs typeface="Times New Roman" panose="02020603050405020304" pitchFamily="18" charset="0"/>
            </a:endParaRPr>
          </a:p>
          <a:p>
            <a:r>
              <a:rPr lang="lt-LT" sz="1800" dirty="0" smtClean="0">
                <a:latin typeface="Times New Roman" panose="02020603050405020304" pitchFamily="18" charset="0"/>
                <a:cs typeface="Times New Roman" panose="02020603050405020304" pitchFamily="18" charset="0"/>
              </a:rPr>
              <a:t>(</a:t>
            </a:r>
            <a:r>
              <a:rPr lang="lt-LT" sz="1800" dirty="0" err="1" smtClean="0">
                <a:latin typeface="Times New Roman" panose="02020603050405020304" pitchFamily="18" charset="0"/>
                <a:cs typeface="Times New Roman" panose="02020603050405020304" pitchFamily="18" charset="0"/>
              </a:rPr>
              <a:t>liet</a:t>
            </a:r>
            <a:r>
              <a:rPr lang="lt-LT" sz="1800" dirty="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a:t>
            </a:r>
            <a:r>
              <a:rPr lang="en-US" sz="1800" dirty="0" err="1" smtClean="0">
                <a:latin typeface="Times New Roman" panose="02020603050405020304" pitchFamily="18" charset="0"/>
                <a:cs typeface="Times New Roman" panose="02020603050405020304" pitchFamily="18" charset="0"/>
              </a:rPr>
              <a:t>Sveikas</a:t>
            </a:r>
            <a:r>
              <a:rPr lang="en-US" sz="1800" dirty="0" smtClean="0">
                <a:latin typeface="Times New Roman" panose="02020603050405020304" pitchFamily="18" charset="0"/>
                <a:cs typeface="Times New Roman" panose="02020603050405020304" pitchFamily="18" charset="0"/>
              </a:rPr>
              <a:t> k</a:t>
            </a:r>
            <a:r>
              <a:rPr lang="lt-LT" sz="1800" dirty="0" err="1" smtClean="0">
                <a:latin typeface="Times New Roman" panose="02020603050405020304" pitchFamily="18" charset="0"/>
                <a:cs typeface="Times New Roman" panose="02020603050405020304" pitchFamily="18" charset="0"/>
              </a:rPr>
              <a:t>ūnas</a:t>
            </a:r>
            <a:r>
              <a:rPr lang="lt-LT" sz="1800" dirty="0" smtClean="0">
                <a:latin typeface="Times New Roman" panose="02020603050405020304" pitchFamily="18" charset="0"/>
                <a:cs typeface="Times New Roman" panose="02020603050405020304" pitchFamily="18" charset="0"/>
              </a:rPr>
              <a:t>, sveikos mintys, sveika aplinka“)</a:t>
            </a:r>
            <a:endParaRPr lang="lt-LT" sz="1800" dirty="0">
              <a:latin typeface="Times New Roman" panose="02020603050405020304" pitchFamily="18" charset="0"/>
              <a:cs typeface="Times New Roman" panose="02020603050405020304" pitchFamily="18" charset="0"/>
            </a:endParaRPr>
          </a:p>
        </p:txBody>
      </p:sp>
      <p:pic>
        <p:nvPicPr>
          <p:cNvPr id="5" name="Paveikslėlis 4"/>
          <p:cNvPicPr>
            <a:picLocks noChangeAspect="1"/>
          </p:cNvPicPr>
          <p:nvPr/>
        </p:nvPicPr>
        <p:blipFill>
          <a:blip r:embed="rId2"/>
          <a:stretch>
            <a:fillRect/>
          </a:stretch>
        </p:blipFill>
        <p:spPr>
          <a:xfrm>
            <a:off x="1897128" y="539517"/>
            <a:ext cx="2353260" cy="981541"/>
          </a:xfrm>
          <a:prstGeom prst="rect">
            <a:avLst/>
          </a:prstGeom>
        </p:spPr>
      </p:pic>
      <p:pic>
        <p:nvPicPr>
          <p:cNvPr id="6" name="Paveikslėlis 5"/>
          <p:cNvPicPr>
            <a:picLocks noChangeAspect="1"/>
          </p:cNvPicPr>
          <p:nvPr/>
        </p:nvPicPr>
        <p:blipFill>
          <a:blip r:embed="rId3"/>
          <a:stretch>
            <a:fillRect/>
          </a:stretch>
        </p:blipFill>
        <p:spPr>
          <a:xfrm>
            <a:off x="8562108" y="539517"/>
            <a:ext cx="997527" cy="981541"/>
          </a:xfrm>
          <a:prstGeom prst="rect">
            <a:avLst/>
          </a:prstGeom>
        </p:spPr>
      </p:pic>
    </p:spTree>
    <p:extLst>
      <p:ext uri="{BB962C8B-B14F-4D97-AF65-F5344CB8AC3E}">
        <p14:creationId xmlns:p14="http://schemas.microsoft.com/office/powerpoint/2010/main" val="24244678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endParaRPr lang="lt-LT"/>
          </a:p>
        </p:txBody>
      </p:sp>
      <p:sp>
        <p:nvSpPr>
          <p:cNvPr id="3" name="Turinio vietos rezervavimo ženklas 2"/>
          <p:cNvSpPr>
            <a:spLocks noGrp="1"/>
          </p:cNvSpPr>
          <p:nvPr>
            <p:ph idx="1"/>
          </p:nvPr>
        </p:nvSpPr>
        <p:spPr/>
        <p:txBody>
          <a:bodyPr>
            <a:normAutofit fontScale="92500" lnSpcReduction="10000"/>
          </a:bodyPr>
          <a:lstStyle/>
          <a:p>
            <a:pPr marL="0" indent="0">
              <a:buNone/>
            </a:pPr>
            <a:r>
              <a:rPr lang="lt-LT" b="1" dirty="0">
                <a:latin typeface="Times New Roman" panose="02020603050405020304" pitchFamily="18" charset="0"/>
                <a:cs typeface="Times New Roman" panose="02020603050405020304" pitchFamily="18" charset="0"/>
              </a:rPr>
              <a:t>Projekto tikslas </a:t>
            </a:r>
            <a:r>
              <a:rPr lang="lt-LT" dirty="0">
                <a:latin typeface="Times New Roman" panose="02020603050405020304" pitchFamily="18" charset="0"/>
                <a:cs typeface="Times New Roman" panose="02020603050405020304" pitchFamily="18" charset="0"/>
              </a:rPr>
              <a:t>- stiprinti mokinių fizinę ir emocinę sveikatą bei formuoti sveikos gyvensenos įgūdžius.</a:t>
            </a:r>
          </a:p>
          <a:p>
            <a:pPr marL="0" indent="0">
              <a:buNone/>
            </a:pPr>
            <a:r>
              <a:rPr lang="lt-LT" b="1" dirty="0">
                <a:latin typeface="Times New Roman" panose="02020603050405020304" pitchFamily="18" charset="0"/>
                <a:cs typeface="Times New Roman" panose="02020603050405020304" pitchFamily="18" charset="0"/>
              </a:rPr>
              <a:t>Projekto uždaviniai:</a:t>
            </a:r>
          </a:p>
          <a:p>
            <a:pPr marL="0" indent="0">
              <a:buNone/>
            </a:pPr>
            <a:r>
              <a:rPr lang="lt-LT" dirty="0">
                <a:latin typeface="Times New Roman" panose="02020603050405020304" pitchFamily="18" charset="0"/>
                <a:cs typeface="Times New Roman" panose="02020603050405020304" pitchFamily="18" charset="0"/>
              </a:rPr>
              <a:t>1. Susipažinti su projekto partnerių šalių patirtimis bei sudaryti sąlygas mokiniams įgyvendinti bendras veiklas.</a:t>
            </a:r>
          </a:p>
          <a:p>
            <a:pPr marL="0" indent="0">
              <a:buNone/>
            </a:pPr>
            <a:r>
              <a:rPr lang="lt-LT" dirty="0">
                <a:latin typeface="Times New Roman" panose="02020603050405020304" pitchFamily="18" charset="0"/>
                <a:cs typeface="Times New Roman" panose="02020603050405020304" pitchFamily="18" charset="0"/>
              </a:rPr>
              <a:t>2. Didinti socialinę įtraukti, įgyvendinant planuojamas fizinę ir emocinę sveikatą stiprinančias veiklas</a:t>
            </a:r>
          </a:p>
          <a:p>
            <a:pPr marL="0" indent="0">
              <a:buNone/>
            </a:pPr>
            <a:r>
              <a:rPr lang="lt-LT" dirty="0">
                <a:latin typeface="Times New Roman" panose="02020603050405020304" pitchFamily="18" charset="0"/>
                <a:cs typeface="Times New Roman" panose="02020603050405020304" pitchFamily="18" charset="0"/>
              </a:rPr>
              <a:t>3. Skatinti mokinių elgesio pokyčius, susijusius su vartojimo įpročiais ir gyvenimo būdu.</a:t>
            </a:r>
          </a:p>
          <a:p>
            <a:pPr marL="0" indent="0">
              <a:buNone/>
            </a:pPr>
            <a:r>
              <a:rPr lang="lt-LT" dirty="0">
                <a:latin typeface="Times New Roman" panose="02020603050405020304" pitchFamily="18" charset="0"/>
                <a:cs typeface="Times New Roman" panose="02020603050405020304" pitchFamily="18" charset="0"/>
              </a:rPr>
              <a:t>4. Plėsti mokinių kultūrinį akiratį ir tobulinti mokinių užsienio kalbos (anglų k.) </a:t>
            </a:r>
            <a:r>
              <a:rPr lang="lt-LT" dirty="0" smtClean="0">
                <a:latin typeface="Times New Roman" panose="02020603050405020304" pitchFamily="18" charset="0"/>
                <a:cs typeface="Times New Roman" panose="02020603050405020304" pitchFamily="18" charset="0"/>
              </a:rPr>
              <a:t>žinias</a:t>
            </a:r>
            <a:endParaRPr lang="lt-L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9062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t>5 temos</a:t>
            </a:r>
            <a:endParaRPr lang="lt-LT" dirty="0"/>
          </a:p>
        </p:txBody>
      </p:sp>
      <p:sp>
        <p:nvSpPr>
          <p:cNvPr id="3" name="Turinio vietos rezervavimo ženklas 2"/>
          <p:cNvSpPr>
            <a:spLocks noGrp="1"/>
          </p:cNvSpPr>
          <p:nvPr>
            <p:ph idx="1"/>
          </p:nvPr>
        </p:nvSpPr>
        <p:spPr>
          <a:xfrm>
            <a:off x="878378" y="1858876"/>
            <a:ext cx="10515600" cy="4351338"/>
          </a:xfrm>
        </p:spPr>
        <p:txBody>
          <a:bodyPr/>
          <a:lstStyle/>
          <a:p>
            <a:pPr marL="0" indent="0">
              <a:buNone/>
            </a:pPr>
            <a:r>
              <a:rPr lang="en-US" dirty="0">
                <a:latin typeface="Times New Roman" panose="02020603050405020304" pitchFamily="18" charset="0"/>
                <a:cs typeface="Times New Roman" panose="02020603050405020304" pitchFamily="18" charset="0"/>
              </a:rPr>
              <a:t>1. Modern addictions </a:t>
            </a:r>
            <a:r>
              <a:rPr lang="lt-LT" dirty="0" smtClean="0">
                <a:latin typeface="Times New Roman" panose="02020603050405020304" pitchFamily="18" charset="0"/>
                <a:cs typeface="Times New Roman" panose="02020603050405020304" pitchFamily="18" charset="0"/>
              </a:rPr>
              <a:t>(šiuolaikinės priklausomybės)</a:t>
            </a:r>
            <a:endParaRPr lang="lt-LT"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Students </a:t>
            </a:r>
            <a:r>
              <a:rPr lang="en-US" dirty="0">
                <a:latin typeface="Times New Roman" panose="02020603050405020304" pitchFamily="18" charset="0"/>
                <a:cs typeface="Times New Roman" panose="02020603050405020304" pitchFamily="18" charset="0"/>
              </a:rPr>
              <a:t>emotional </a:t>
            </a:r>
            <a:r>
              <a:rPr lang="en-US" dirty="0" smtClean="0">
                <a:latin typeface="Times New Roman" panose="02020603050405020304" pitchFamily="18" charset="0"/>
                <a:cs typeface="Times New Roman" panose="02020603050405020304" pitchFamily="18" charset="0"/>
              </a:rPr>
              <a:t>health</a:t>
            </a:r>
            <a:r>
              <a:rPr lang="lt-LT" dirty="0" smtClean="0">
                <a:latin typeface="Times New Roman" panose="02020603050405020304" pitchFamily="18" charset="0"/>
                <a:cs typeface="Times New Roman" panose="02020603050405020304" pitchFamily="18" charset="0"/>
              </a:rPr>
              <a:t> (mokinių emocinė sveikata)</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3. Students physical health </a:t>
            </a:r>
            <a:r>
              <a:rPr lang="lt-LT" dirty="0" smtClean="0">
                <a:latin typeface="Times New Roman" panose="02020603050405020304" pitchFamily="18" charset="0"/>
                <a:cs typeface="Times New Roman" panose="02020603050405020304" pitchFamily="18" charset="0"/>
              </a:rPr>
              <a:t>(mokinių fizinė sveikata)</a:t>
            </a:r>
          </a:p>
          <a:p>
            <a:pPr marL="0" indent="0">
              <a:buNone/>
            </a:pPr>
            <a:r>
              <a:rPr lang="en-US" dirty="0" smtClean="0">
                <a:latin typeface="Times New Roman" panose="02020603050405020304" pitchFamily="18" charset="0"/>
                <a:cs typeface="Times New Roman" panose="02020603050405020304" pitchFamily="18" charset="0"/>
              </a:rPr>
              <a:t>4</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Healthy </a:t>
            </a:r>
            <a:r>
              <a:rPr lang="en-US" dirty="0">
                <a:latin typeface="Times New Roman" panose="02020603050405020304" pitchFamily="18" charset="0"/>
                <a:cs typeface="Times New Roman" panose="02020603050405020304" pitchFamily="18" charset="0"/>
              </a:rPr>
              <a:t>food / students healthy lifestyle </a:t>
            </a:r>
            <a:r>
              <a:rPr lang="lt-LT" dirty="0" smtClean="0">
                <a:latin typeface="Times New Roman" panose="02020603050405020304" pitchFamily="18" charset="0"/>
                <a:cs typeface="Times New Roman" panose="02020603050405020304" pitchFamily="18" charset="0"/>
              </a:rPr>
              <a:t>(Sveikas maistas/mokinių sveika gyvensena)</a:t>
            </a:r>
          </a:p>
          <a:p>
            <a:pPr marL="0" indent="0">
              <a:buNone/>
            </a:pPr>
            <a:r>
              <a:rPr lang="en-US" dirty="0" smtClean="0">
                <a:latin typeface="Times New Roman" panose="02020603050405020304" pitchFamily="18" charset="0"/>
                <a:cs typeface="Times New Roman" panose="02020603050405020304" pitchFamily="18" charset="0"/>
              </a:rPr>
              <a:t>5</a:t>
            </a:r>
            <a:r>
              <a:rPr lang="en-US" dirty="0">
                <a:latin typeface="Times New Roman" panose="02020603050405020304" pitchFamily="18" charset="0"/>
                <a:cs typeface="Times New Roman" panose="02020603050405020304" pitchFamily="18" charset="0"/>
              </a:rPr>
              <a:t>. Students consumption </a:t>
            </a:r>
            <a:r>
              <a:rPr lang="en-US" dirty="0" smtClean="0">
                <a:latin typeface="Times New Roman" panose="02020603050405020304" pitchFamily="18" charset="0"/>
                <a:cs typeface="Times New Roman" panose="02020603050405020304" pitchFamily="18" charset="0"/>
              </a:rPr>
              <a:t>habits</a:t>
            </a:r>
            <a:r>
              <a:rPr lang="lt-LT" dirty="0" smtClean="0">
                <a:latin typeface="Times New Roman" panose="02020603050405020304" pitchFamily="18" charset="0"/>
                <a:cs typeface="Times New Roman" panose="02020603050405020304" pitchFamily="18" charset="0"/>
              </a:rPr>
              <a:t> (mokinių vartojimo įpročiai)</a:t>
            </a:r>
            <a:endParaRPr lang="lt-L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2262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a:t>Dalyviai</a:t>
            </a:r>
            <a:br>
              <a:rPr lang="lt-LT" dirty="0"/>
            </a:br>
            <a:endParaRPr lang="lt-LT" dirty="0"/>
          </a:p>
        </p:txBody>
      </p:sp>
      <p:sp>
        <p:nvSpPr>
          <p:cNvPr id="3" name="Turinio vietos rezervavimo ženklas 2"/>
          <p:cNvSpPr>
            <a:spLocks noGrp="1"/>
          </p:cNvSpPr>
          <p:nvPr>
            <p:ph idx="1"/>
          </p:nvPr>
        </p:nvSpPr>
        <p:spPr/>
        <p:txBody>
          <a:bodyPr>
            <a:normAutofit/>
          </a:bodyPr>
          <a:lstStyle/>
          <a:p>
            <a:pPr marL="0" indent="0" algn="just">
              <a:buNone/>
            </a:pPr>
            <a:r>
              <a:rPr lang="lt-LT" sz="2400" dirty="0" smtClean="0">
                <a:latin typeface="Times New Roman" panose="02020603050405020304" pitchFamily="18" charset="0"/>
                <a:cs typeface="Times New Roman" panose="02020603050405020304" pitchFamily="18" charset="0"/>
              </a:rPr>
              <a:t>Projekto </a:t>
            </a:r>
            <a:r>
              <a:rPr lang="lt-LT" sz="2400" dirty="0">
                <a:latin typeface="Times New Roman" panose="02020603050405020304" pitchFamily="18" charset="0"/>
                <a:cs typeface="Times New Roman" panose="02020603050405020304" pitchFamily="18" charset="0"/>
              </a:rPr>
              <a:t>tikslinė grupė yra pagrindinio/vidurinio ugdymo įstaigų 14 – 16 m. moksleiviai. Ši tikslinė amžiaus grupė buvo pasirinkta atsižvelgiant į tai, jog remiantis PSO duomenimis ypač paauglystėje (13-15 m.)  sumažėja mokinių fizinis aktyvumas, taip pat tokio amžiaus vaikai turi daugiau įvairių emocinių problemų (bendravimo problemų, negeba suderinti mokymosi ir poilsio režimo, nepailsi ir pan.). Taip pat tokio amžiaus mokiniai jau tikrai gali būti atsakingi už savo elgesio pokyčius,  susijusius su vartojimo įpročiais ir gyvenimo būdu.</a:t>
            </a:r>
          </a:p>
          <a:p>
            <a:endParaRPr lang="lt-L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6607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38200" y="250031"/>
            <a:ext cx="10515600" cy="1325563"/>
          </a:xfrm>
        </p:spPr>
        <p:txBody>
          <a:bodyPr>
            <a:normAutofit/>
          </a:bodyPr>
          <a:lstStyle/>
          <a:p>
            <a:pPr algn="ctr"/>
            <a:endParaRPr lang="lt-LT" dirty="0"/>
          </a:p>
        </p:txBody>
      </p:sp>
      <p:sp>
        <p:nvSpPr>
          <p:cNvPr id="3" name="Turinio vietos rezervavimo ženklas 2"/>
          <p:cNvSpPr>
            <a:spLocks noGrp="1"/>
          </p:cNvSpPr>
          <p:nvPr>
            <p:ph idx="1"/>
          </p:nvPr>
        </p:nvSpPr>
        <p:spPr/>
        <p:txBody>
          <a:bodyPr>
            <a:normAutofit/>
          </a:bodyPr>
          <a:lstStyle/>
          <a:p>
            <a:pPr marL="0" indent="0">
              <a:buNone/>
            </a:pPr>
            <a:r>
              <a:rPr lang="lt-LT" sz="2400" b="1" dirty="0" smtClean="0">
                <a:latin typeface="Times New Roman" panose="02020603050405020304" pitchFamily="18" charset="0"/>
                <a:cs typeface="Times New Roman" panose="02020603050405020304" pitchFamily="18" charset="0"/>
              </a:rPr>
              <a:t>Projekto koordinatorė - Lietuva</a:t>
            </a:r>
          </a:p>
          <a:p>
            <a:pPr marL="0" indent="0">
              <a:buNone/>
            </a:pPr>
            <a:r>
              <a:rPr lang="lt-LT" sz="2400" b="1" dirty="0" smtClean="0">
                <a:latin typeface="Times New Roman" panose="02020603050405020304" pitchFamily="18" charset="0"/>
                <a:cs typeface="Times New Roman" panose="02020603050405020304" pitchFamily="18" charset="0"/>
              </a:rPr>
              <a:t>Šio </a:t>
            </a:r>
            <a:r>
              <a:rPr lang="lt-LT" sz="2400" b="1" dirty="0">
                <a:latin typeface="Times New Roman" panose="02020603050405020304" pitchFamily="18" charset="0"/>
                <a:cs typeface="Times New Roman" panose="02020603050405020304" pitchFamily="18" charset="0"/>
              </a:rPr>
              <a:t>projekto partnerės šalys </a:t>
            </a:r>
            <a:r>
              <a:rPr lang="lt-LT" sz="2400" dirty="0">
                <a:latin typeface="Times New Roman" panose="02020603050405020304" pitchFamily="18" charset="0"/>
                <a:cs typeface="Times New Roman" panose="02020603050405020304" pitchFamily="18" charset="0"/>
              </a:rPr>
              <a:t>– Lenkija, Bulgarija, Graikija, </a:t>
            </a:r>
            <a:r>
              <a:rPr lang="lt-LT" sz="2400" dirty="0" smtClean="0">
                <a:latin typeface="Times New Roman" panose="02020603050405020304" pitchFamily="18" charset="0"/>
                <a:cs typeface="Times New Roman" panose="02020603050405020304" pitchFamily="18" charset="0"/>
              </a:rPr>
              <a:t>Italija</a:t>
            </a:r>
            <a:endParaRPr lang="lt-LT" sz="2400" dirty="0" smtClean="0">
              <a:latin typeface="Times New Roman" panose="02020603050405020304" pitchFamily="18" charset="0"/>
              <a:cs typeface="Times New Roman" panose="02020603050405020304" pitchFamily="18" charset="0"/>
            </a:endParaRPr>
          </a:p>
          <a:p>
            <a:pPr marL="0" indent="0">
              <a:buNone/>
            </a:pPr>
            <a:r>
              <a:rPr lang="lt-LT" sz="2400" b="1" dirty="0" smtClean="0">
                <a:latin typeface="Times New Roman" panose="02020603050405020304" pitchFamily="18" charset="0"/>
                <a:cs typeface="Times New Roman" panose="02020603050405020304" pitchFamily="18" charset="0"/>
              </a:rPr>
              <a:t>Projekto trukmė:</a:t>
            </a:r>
          </a:p>
          <a:p>
            <a:pPr marL="0" indent="0">
              <a:buNone/>
            </a:pPr>
            <a:r>
              <a:rPr lang="lt-LT" sz="2400" dirty="0" smtClean="0">
                <a:latin typeface="Times New Roman" panose="02020603050405020304" pitchFamily="18" charset="0"/>
                <a:cs typeface="Times New Roman" panose="02020603050405020304" pitchFamily="18" charset="0"/>
              </a:rPr>
              <a:t>2020-10-01 – 2022-09-30 (24 mėn.)</a:t>
            </a:r>
          </a:p>
          <a:p>
            <a:pPr marL="0" indent="0">
              <a:buNone/>
            </a:pPr>
            <a:endParaRPr lang="lt-L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55953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253</Words>
  <Application>Microsoft Office PowerPoint</Application>
  <PresentationFormat>Plačiaekranė</PresentationFormat>
  <Paragraphs>21</Paragraphs>
  <Slides>5</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5</vt:i4>
      </vt:variant>
    </vt:vector>
  </HeadingPairs>
  <TitlesOfParts>
    <vt:vector size="10" baseType="lpstr">
      <vt:lpstr>Arial</vt:lpstr>
      <vt:lpstr>Calibri</vt:lpstr>
      <vt:lpstr>Calibri Light</vt:lpstr>
      <vt:lpstr>Times New Roman</vt:lpstr>
      <vt:lpstr>„Office“ tema</vt:lpstr>
      <vt:lpstr>Erasmus+ 2 pagrindinio veiksmo bendrojo ugdymo sektoriaus Mokyklų mainų partnerysčių projektas (KA229) Projekto Nr. 2020-1-LT01-KA229-078107</vt:lpstr>
      <vt:lpstr>„PowerPoint“ pateiktis</vt:lpstr>
      <vt:lpstr>5 temos</vt:lpstr>
      <vt:lpstr>Dalyviai </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Erasmus+ 2 pagrindinio veiksmo bendrojo ugdymo sektoriaus mokyklų mainų partnerysčių projektas (KA229)</dc:title>
  <dc:creator>silo gimnazija</dc:creator>
  <cp:lastModifiedBy>Mokykla</cp:lastModifiedBy>
  <cp:revision>8</cp:revision>
  <dcterms:created xsi:type="dcterms:W3CDTF">2019-03-27T12:18:55Z</dcterms:created>
  <dcterms:modified xsi:type="dcterms:W3CDTF">2020-11-13T15:48:00Z</dcterms:modified>
</cp:coreProperties>
</file>